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62" r:id="rId5"/>
    <p:sldId id="263" r:id="rId6"/>
    <p:sldId id="264" r:id="rId7"/>
    <p:sldId id="265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6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45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4A2DF-2278-4F4D-A748-B5BB2550C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78EEF-EFAB-411B-A9DE-9F49C39A9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0A826-586B-428B-BFF2-4E3F9BB05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75391-FB1B-4BE1-866F-B5669A9E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67233-5054-44BC-9BA5-B40792A8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5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A6117-A76F-4122-9F4B-6E175C5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0FCB11-08E9-496E-83CE-82317304F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BEF5B-5AC5-4ADA-8A2B-FCF67B46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344AE-20CE-4DD1-A3BF-218DF38AC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162A4-5DF6-4021-9CB3-327D0E47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7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E35656-B1E6-407B-8178-918EB5DC1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0C36AE-415F-4C53-895B-28B68D278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BEA08-C3F7-42B7-87C1-C47834835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D84FD-927B-449D-8D01-673D7E1E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1273-6705-41A0-BBD3-4B5C3B23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24E00-189E-4731-BC4F-418513BC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6476D-03A8-43F3-BA04-BAAE2C749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166C5-EC8E-48D5-B9D0-EA56A348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6A9A2-D615-41B0-A559-CA9FDA2F3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89A4D-5299-4627-9EA4-E4A1FDC37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6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E3242-3835-4B2A-9184-A42BE2EC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D3BE4-9E1B-46CC-AD09-FEB39B1A7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E36FC-5639-4C73-A545-0976F479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23F1-1AE0-462F-9993-1B630989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93222-1779-44E8-808B-F6674E76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7434-363F-41D4-822C-6BB2B431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A1DC3-15BD-4CB2-BD7B-F644A612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EE5D8-B5A9-4E5E-B949-E827B54AD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F86E68-D646-4785-9B06-8DA20DF87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66594-E89A-4F52-B6A9-9647563C5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438102-728C-4A95-9583-F14D87BE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4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AE8C7-7648-4F64-8CDD-B42C12CF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92851-ED5A-4A67-A6DB-ECCBB767E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9B041-5588-48AA-B38A-312F9855C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AFB12D-E42F-4B23-8936-8792C102D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73FAF6-98D8-498D-9441-4379EC16F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B73636-04C8-4AC8-9FD3-0A44B8D58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27CB58-777F-4B80-BC59-3537FC88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FFD41F-EE6C-480C-89EC-00F59EE7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3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C0269-9C7B-4846-9C70-7C288D20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E2EC1-5397-4427-AE0D-5451DEB1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242FB-D02D-4194-A4A0-5BB7AD192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07342-3CB7-4C5C-997D-74E3E879C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7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8B3D39-2778-4A66-9A2E-494D48D7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2E9A2D-CB68-4E7A-B3F0-AA1B353ED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D6E15-C1B9-4E39-AB91-58E42CF8C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2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7E8C-C390-4E7D-BF97-21B56B25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2FA84-E98A-4DFB-B958-B618D12AF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FE66F-0142-4DAA-B8CF-2858C9A09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CE301-C2BF-4A28-8394-46A273A1C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D732-0EDB-4604-B178-5F8EFA565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113CB-8BB3-4E32-B979-141A5E9A3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0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548D7-EB05-4F57-8A68-E9278EDA8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1F7D27-096E-4834-8DE1-D08DB4098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BF9AF-BC43-49BA-AD68-9579AF0BB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97689-D169-4D09-AA76-7EDF6A77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6BBEC-F9D7-468E-8735-EB7CA4CC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22B95-2E7B-4943-BCCE-A63681770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3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9576FE-7AFA-4F20-AE4A-0F29D1331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D9282-A6C2-44CF-8372-2C16CB8A3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AAC99-E73E-45CE-9546-F463D94A46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0B517-C67C-480D-A2A0-E0023E0E44D5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82C0A-AA68-4B91-A2A7-24A745931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53988-9848-4ED0-AD92-41DA6070F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F1DE4-C67C-41F8-8A0D-551532173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7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59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683EB3E-B6EF-4182-B6CA-BCBA939AF9EE}"/>
              </a:ext>
            </a:extLst>
          </p:cNvPr>
          <p:cNvSpPr/>
          <p:nvPr/>
        </p:nvSpPr>
        <p:spPr>
          <a:xfrm>
            <a:off x="1904301" y="151002"/>
            <a:ext cx="8405769" cy="6551802"/>
          </a:xfrm>
          <a:prstGeom prst="roundRect">
            <a:avLst>
              <a:gd name="adj" fmla="val 10377"/>
            </a:avLst>
          </a:prstGeom>
          <a:solidFill>
            <a:srgbClr val="4C6E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0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9F5E7E0-8C10-4A2B-B493-C1A961BEC4DC}"/>
              </a:ext>
            </a:extLst>
          </p:cNvPr>
          <p:cNvSpPr/>
          <p:nvPr/>
        </p:nvSpPr>
        <p:spPr>
          <a:xfrm>
            <a:off x="7029974" y="2038525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D99DF8-1232-4717-8823-80081250C0F7}"/>
              </a:ext>
            </a:extLst>
          </p:cNvPr>
          <p:cNvSpPr/>
          <p:nvPr/>
        </p:nvSpPr>
        <p:spPr>
          <a:xfrm>
            <a:off x="7029974" y="2967606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CE4489-F9C7-4068-B46A-6271140ACB85}"/>
              </a:ext>
            </a:extLst>
          </p:cNvPr>
          <p:cNvSpPr/>
          <p:nvPr/>
        </p:nvSpPr>
        <p:spPr>
          <a:xfrm>
            <a:off x="7029974" y="3921704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00F55A-CFC9-4165-BC41-941D3A32C805}"/>
              </a:ext>
            </a:extLst>
          </p:cNvPr>
          <p:cNvSpPr/>
          <p:nvPr/>
        </p:nvSpPr>
        <p:spPr>
          <a:xfrm>
            <a:off x="3531765" y="1560352"/>
            <a:ext cx="1885426" cy="18854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6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9F5E7E0-8C10-4A2B-B493-C1A961BEC4DC}"/>
              </a:ext>
            </a:extLst>
          </p:cNvPr>
          <p:cNvSpPr/>
          <p:nvPr/>
        </p:nvSpPr>
        <p:spPr>
          <a:xfrm>
            <a:off x="7029974" y="2038525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D99DF8-1232-4717-8823-80081250C0F7}"/>
              </a:ext>
            </a:extLst>
          </p:cNvPr>
          <p:cNvSpPr/>
          <p:nvPr/>
        </p:nvSpPr>
        <p:spPr>
          <a:xfrm>
            <a:off x="7029974" y="2967606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CE4489-F9C7-4068-B46A-6271140ACB85}"/>
              </a:ext>
            </a:extLst>
          </p:cNvPr>
          <p:cNvSpPr/>
          <p:nvPr/>
        </p:nvSpPr>
        <p:spPr>
          <a:xfrm>
            <a:off x="7029974" y="3921704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00F55A-CFC9-4165-BC41-941D3A32C805}"/>
              </a:ext>
            </a:extLst>
          </p:cNvPr>
          <p:cNvSpPr/>
          <p:nvPr/>
        </p:nvSpPr>
        <p:spPr>
          <a:xfrm>
            <a:off x="3531765" y="1560352"/>
            <a:ext cx="1885426" cy="18854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1FFE2EF-B22B-462F-95AF-9865D64E8CFC}"/>
              </a:ext>
            </a:extLst>
          </p:cNvPr>
          <p:cNvSpPr/>
          <p:nvPr/>
        </p:nvSpPr>
        <p:spPr>
          <a:xfrm>
            <a:off x="2824480" y="3445778"/>
            <a:ext cx="3298825" cy="1872842"/>
          </a:xfrm>
          <a:prstGeom prst="roundRect">
            <a:avLst>
              <a:gd name="adj" fmla="val 14876"/>
            </a:avLst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8BDCC72-D9D3-4E3B-999C-AF8D52C7F0A6}"/>
              </a:ext>
            </a:extLst>
          </p:cNvPr>
          <p:cNvSpPr/>
          <p:nvPr/>
        </p:nvSpPr>
        <p:spPr>
          <a:xfrm>
            <a:off x="2824480" y="3910598"/>
            <a:ext cx="3298825" cy="2589262"/>
          </a:xfrm>
          <a:prstGeom prst="roundRect">
            <a:avLst>
              <a:gd name="adj" fmla="val 36065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7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9F5E7E0-8C10-4A2B-B493-C1A961BEC4DC}"/>
              </a:ext>
            </a:extLst>
          </p:cNvPr>
          <p:cNvSpPr/>
          <p:nvPr/>
        </p:nvSpPr>
        <p:spPr>
          <a:xfrm>
            <a:off x="7029974" y="2038525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D99DF8-1232-4717-8823-80081250C0F7}"/>
              </a:ext>
            </a:extLst>
          </p:cNvPr>
          <p:cNvSpPr/>
          <p:nvPr/>
        </p:nvSpPr>
        <p:spPr>
          <a:xfrm>
            <a:off x="7029974" y="2967606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CE4489-F9C7-4068-B46A-6271140ACB85}"/>
              </a:ext>
            </a:extLst>
          </p:cNvPr>
          <p:cNvSpPr/>
          <p:nvPr/>
        </p:nvSpPr>
        <p:spPr>
          <a:xfrm>
            <a:off x="7029974" y="3921704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00F55A-CFC9-4165-BC41-941D3A32C805}"/>
              </a:ext>
            </a:extLst>
          </p:cNvPr>
          <p:cNvSpPr/>
          <p:nvPr/>
        </p:nvSpPr>
        <p:spPr>
          <a:xfrm>
            <a:off x="3531765" y="1560352"/>
            <a:ext cx="1885426" cy="18854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3BAB511-C9D4-4D5D-A595-95EA0D9F7436}"/>
              </a:ext>
            </a:extLst>
          </p:cNvPr>
          <p:cNvSpPr/>
          <p:nvPr/>
        </p:nvSpPr>
        <p:spPr>
          <a:xfrm>
            <a:off x="2824480" y="3910598"/>
            <a:ext cx="3298825" cy="1408022"/>
          </a:xfrm>
          <a:custGeom>
            <a:avLst/>
            <a:gdLst>
              <a:gd name="connsiteX0" fmla="*/ 933817 w 3298825"/>
              <a:gd name="connsiteY0" fmla="*/ 0 h 1408022"/>
              <a:gd name="connsiteX1" fmla="*/ 2365008 w 3298825"/>
              <a:gd name="connsiteY1" fmla="*/ 0 h 1408022"/>
              <a:gd name="connsiteX2" fmla="*/ 3298825 w 3298825"/>
              <a:gd name="connsiteY2" fmla="*/ 933817 h 1408022"/>
              <a:gd name="connsiteX3" fmla="*/ 3298825 w 3298825"/>
              <a:gd name="connsiteY3" fmla="*/ 1129418 h 1408022"/>
              <a:gd name="connsiteX4" fmla="*/ 3020221 w 3298825"/>
              <a:gd name="connsiteY4" fmla="*/ 1408022 h 1408022"/>
              <a:gd name="connsiteX5" fmla="*/ 278604 w 3298825"/>
              <a:gd name="connsiteY5" fmla="*/ 1408022 h 1408022"/>
              <a:gd name="connsiteX6" fmla="*/ 0 w 3298825"/>
              <a:gd name="connsiteY6" fmla="*/ 1129418 h 1408022"/>
              <a:gd name="connsiteX7" fmla="*/ 0 w 3298825"/>
              <a:gd name="connsiteY7" fmla="*/ 933817 h 1408022"/>
              <a:gd name="connsiteX8" fmla="*/ 933817 w 3298825"/>
              <a:gd name="connsiteY8" fmla="*/ 0 h 140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8825" h="1408022">
                <a:moveTo>
                  <a:pt x="933817" y="0"/>
                </a:moveTo>
                <a:lnTo>
                  <a:pt x="2365008" y="0"/>
                </a:lnTo>
                <a:cubicBezTo>
                  <a:pt x="2880741" y="0"/>
                  <a:pt x="3298825" y="418084"/>
                  <a:pt x="3298825" y="933817"/>
                </a:cubicBezTo>
                <a:lnTo>
                  <a:pt x="3298825" y="1129418"/>
                </a:lnTo>
                <a:cubicBezTo>
                  <a:pt x="3298825" y="1283287"/>
                  <a:pt x="3174090" y="1408022"/>
                  <a:pt x="3020221" y="1408022"/>
                </a:cubicBezTo>
                <a:lnTo>
                  <a:pt x="278604" y="1408022"/>
                </a:lnTo>
                <a:cubicBezTo>
                  <a:pt x="124735" y="1408022"/>
                  <a:pt x="0" y="1283287"/>
                  <a:pt x="0" y="1129418"/>
                </a:cubicBezTo>
                <a:lnTo>
                  <a:pt x="0" y="933817"/>
                </a:lnTo>
                <a:cubicBezTo>
                  <a:pt x="0" y="418084"/>
                  <a:pt x="418084" y="0"/>
                  <a:pt x="933817" y="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01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9F5E7E0-8C10-4A2B-B493-C1A961BEC4DC}"/>
              </a:ext>
            </a:extLst>
          </p:cNvPr>
          <p:cNvSpPr/>
          <p:nvPr/>
        </p:nvSpPr>
        <p:spPr>
          <a:xfrm>
            <a:off x="7029974" y="2038525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D99DF8-1232-4717-8823-80081250C0F7}"/>
              </a:ext>
            </a:extLst>
          </p:cNvPr>
          <p:cNvSpPr/>
          <p:nvPr/>
        </p:nvSpPr>
        <p:spPr>
          <a:xfrm>
            <a:off x="7029974" y="2967606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CE4489-F9C7-4068-B46A-6271140ACB85}"/>
              </a:ext>
            </a:extLst>
          </p:cNvPr>
          <p:cNvSpPr/>
          <p:nvPr/>
        </p:nvSpPr>
        <p:spPr>
          <a:xfrm>
            <a:off x="7029974" y="3921704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00F55A-CFC9-4165-BC41-941D3A32C805}"/>
              </a:ext>
            </a:extLst>
          </p:cNvPr>
          <p:cNvSpPr/>
          <p:nvPr/>
        </p:nvSpPr>
        <p:spPr>
          <a:xfrm>
            <a:off x="3531765" y="1560352"/>
            <a:ext cx="1885426" cy="18854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3BAB511-C9D4-4D5D-A595-95EA0D9F7436}"/>
              </a:ext>
            </a:extLst>
          </p:cNvPr>
          <p:cNvSpPr/>
          <p:nvPr/>
        </p:nvSpPr>
        <p:spPr>
          <a:xfrm>
            <a:off x="2824480" y="3910598"/>
            <a:ext cx="3298825" cy="1408022"/>
          </a:xfrm>
          <a:custGeom>
            <a:avLst/>
            <a:gdLst>
              <a:gd name="connsiteX0" fmla="*/ 933817 w 3298825"/>
              <a:gd name="connsiteY0" fmla="*/ 0 h 1408022"/>
              <a:gd name="connsiteX1" fmla="*/ 2365008 w 3298825"/>
              <a:gd name="connsiteY1" fmla="*/ 0 h 1408022"/>
              <a:gd name="connsiteX2" fmla="*/ 3298825 w 3298825"/>
              <a:gd name="connsiteY2" fmla="*/ 933817 h 1408022"/>
              <a:gd name="connsiteX3" fmla="*/ 3298825 w 3298825"/>
              <a:gd name="connsiteY3" fmla="*/ 1129418 h 1408022"/>
              <a:gd name="connsiteX4" fmla="*/ 3020221 w 3298825"/>
              <a:gd name="connsiteY4" fmla="*/ 1408022 h 1408022"/>
              <a:gd name="connsiteX5" fmla="*/ 278604 w 3298825"/>
              <a:gd name="connsiteY5" fmla="*/ 1408022 h 1408022"/>
              <a:gd name="connsiteX6" fmla="*/ 0 w 3298825"/>
              <a:gd name="connsiteY6" fmla="*/ 1129418 h 1408022"/>
              <a:gd name="connsiteX7" fmla="*/ 0 w 3298825"/>
              <a:gd name="connsiteY7" fmla="*/ 933817 h 1408022"/>
              <a:gd name="connsiteX8" fmla="*/ 933817 w 3298825"/>
              <a:gd name="connsiteY8" fmla="*/ 0 h 140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8825" h="1408022">
                <a:moveTo>
                  <a:pt x="933817" y="0"/>
                </a:moveTo>
                <a:lnTo>
                  <a:pt x="2365008" y="0"/>
                </a:lnTo>
                <a:cubicBezTo>
                  <a:pt x="2880741" y="0"/>
                  <a:pt x="3298825" y="418084"/>
                  <a:pt x="3298825" y="933817"/>
                </a:cubicBezTo>
                <a:lnTo>
                  <a:pt x="3298825" y="1129418"/>
                </a:lnTo>
                <a:cubicBezTo>
                  <a:pt x="3298825" y="1283287"/>
                  <a:pt x="3174090" y="1408022"/>
                  <a:pt x="3020221" y="1408022"/>
                </a:cubicBezTo>
                <a:lnTo>
                  <a:pt x="278604" y="1408022"/>
                </a:lnTo>
                <a:cubicBezTo>
                  <a:pt x="124735" y="1408022"/>
                  <a:pt x="0" y="1283287"/>
                  <a:pt x="0" y="1129418"/>
                </a:cubicBezTo>
                <a:lnTo>
                  <a:pt x="0" y="933817"/>
                </a:lnTo>
                <a:cubicBezTo>
                  <a:pt x="0" y="418084"/>
                  <a:pt x="418084" y="0"/>
                  <a:pt x="933817" y="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A9D711E-CE44-4F7D-9266-300682859496}"/>
              </a:ext>
            </a:extLst>
          </p:cNvPr>
          <p:cNvSpPr/>
          <p:nvPr/>
        </p:nvSpPr>
        <p:spPr>
          <a:xfrm>
            <a:off x="2948206" y="976793"/>
            <a:ext cx="3052544" cy="3052544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9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9F5E7E0-8C10-4A2B-B493-C1A961BEC4DC}"/>
              </a:ext>
            </a:extLst>
          </p:cNvPr>
          <p:cNvSpPr/>
          <p:nvPr/>
        </p:nvSpPr>
        <p:spPr>
          <a:xfrm>
            <a:off x="7029974" y="2038525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D99DF8-1232-4717-8823-80081250C0F7}"/>
              </a:ext>
            </a:extLst>
          </p:cNvPr>
          <p:cNvSpPr/>
          <p:nvPr/>
        </p:nvSpPr>
        <p:spPr>
          <a:xfrm>
            <a:off x="7029974" y="2967606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CE4489-F9C7-4068-B46A-6271140ACB85}"/>
              </a:ext>
            </a:extLst>
          </p:cNvPr>
          <p:cNvSpPr/>
          <p:nvPr/>
        </p:nvSpPr>
        <p:spPr>
          <a:xfrm>
            <a:off x="7029974" y="3921704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00F55A-CFC9-4165-BC41-941D3A32C805}"/>
              </a:ext>
            </a:extLst>
          </p:cNvPr>
          <p:cNvSpPr/>
          <p:nvPr/>
        </p:nvSpPr>
        <p:spPr>
          <a:xfrm>
            <a:off x="3531765" y="1560352"/>
            <a:ext cx="1885426" cy="18854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DE5DC88-19AD-4D84-9886-794B7FB8B2A3}"/>
              </a:ext>
            </a:extLst>
          </p:cNvPr>
          <p:cNvSpPr/>
          <p:nvPr/>
        </p:nvSpPr>
        <p:spPr>
          <a:xfrm>
            <a:off x="2824480" y="3910598"/>
            <a:ext cx="3298825" cy="1408022"/>
          </a:xfrm>
          <a:custGeom>
            <a:avLst/>
            <a:gdLst>
              <a:gd name="connsiteX0" fmla="*/ 933817 w 3298825"/>
              <a:gd name="connsiteY0" fmla="*/ 0 h 1408022"/>
              <a:gd name="connsiteX1" fmla="*/ 1059191 w 3298825"/>
              <a:gd name="connsiteY1" fmla="*/ 0 h 1408022"/>
              <a:gd name="connsiteX2" fmla="*/ 1196131 w 3298825"/>
              <a:gd name="connsiteY2" fmla="*/ 50121 h 1408022"/>
              <a:gd name="connsiteX3" fmla="*/ 1649998 w 3298825"/>
              <a:gd name="connsiteY3" fmla="*/ 118739 h 1408022"/>
              <a:gd name="connsiteX4" fmla="*/ 2103865 w 3298825"/>
              <a:gd name="connsiteY4" fmla="*/ 50121 h 1408022"/>
              <a:gd name="connsiteX5" fmla="*/ 2240805 w 3298825"/>
              <a:gd name="connsiteY5" fmla="*/ 0 h 1408022"/>
              <a:gd name="connsiteX6" fmla="*/ 2365008 w 3298825"/>
              <a:gd name="connsiteY6" fmla="*/ 0 h 1408022"/>
              <a:gd name="connsiteX7" fmla="*/ 3298825 w 3298825"/>
              <a:gd name="connsiteY7" fmla="*/ 933817 h 1408022"/>
              <a:gd name="connsiteX8" fmla="*/ 3298825 w 3298825"/>
              <a:gd name="connsiteY8" fmla="*/ 1129418 h 1408022"/>
              <a:gd name="connsiteX9" fmla="*/ 3020221 w 3298825"/>
              <a:gd name="connsiteY9" fmla="*/ 1408022 h 1408022"/>
              <a:gd name="connsiteX10" fmla="*/ 278604 w 3298825"/>
              <a:gd name="connsiteY10" fmla="*/ 1408022 h 1408022"/>
              <a:gd name="connsiteX11" fmla="*/ 0 w 3298825"/>
              <a:gd name="connsiteY11" fmla="*/ 1129418 h 1408022"/>
              <a:gd name="connsiteX12" fmla="*/ 0 w 3298825"/>
              <a:gd name="connsiteY12" fmla="*/ 933817 h 1408022"/>
              <a:gd name="connsiteX13" fmla="*/ 933817 w 3298825"/>
              <a:gd name="connsiteY13" fmla="*/ 0 h 140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98825" h="1408022">
                <a:moveTo>
                  <a:pt x="933817" y="0"/>
                </a:moveTo>
                <a:lnTo>
                  <a:pt x="1059191" y="0"/>
                </a:lnTo>
                <a:lnTo>
                  <a:pt x="1196131" y="50121"/>
                </a:lnTo>
                <a:cubicBezTo>
                  <a:pt x="1339508" y="94716"/>
                  <a:pt x="1491948" y="118739"/>
                  <a:pt x="1649998" y="118739"/>
                </a:cubicBezTo>
                <a:cubicBezTo>
                  <a:pt x="1808049" y="118739"/>
                  <a:pt x="1960489" y="94716"/>
                  <a:pt x="2103865" y="50121"/>
                </a:cubicBezTo>
                <a:lnTo>
                  <a:pt x="2240805" y="0"/>
                </a:lnTo>
                <a:lnTo>
                  <a:pt x="2365008" y="0"/>
                </a:lnTo>
                <a:cubicBezTo>
                  <a:pt x="2880741" y="0"/>
                  <a:pt x="3298825" y="418084"/>
                  <a:pt x="3298825" y="933817"/>
                </a:cubicBezTo>
                <a:lnTo>
                  <a:pt x="3298825" y="1129418"/>
                </a:lnTo>
                <a:cubicBezTo>
                  <a:pt x="3298825" y="1283287"/>
                  <a:pt x="3174090" y="1408022"/>
                  <a:pt x="3020221" y="1408022"/>
                </a:cubicBezTo>
                <a:lnTo>
                  <a:pt x="278604" y="1408022"/>
                </a:lnTo>
                <a:cubicBezTo>
                  <a:pt x="124735" y="1408022"/>
                  <a:pt x="0" y="1283287"/>
                  <a:pt x="0" y="1129418"/>
                </a:cubicBezTo>
                <a:lnTo>
                  <a:pt x="0" y="933817"/>
                </a:lnTo>
                <a:cubicBezTo>
                  <a:pt x="0" y="418084"/>
                  <a:pt x="418084" y="0"/>
                  <a:pt x="933817" y="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8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DE1829F-F203-4CF6-8697-473586C05D28}"/>
              </a:ext>
            </a:extLst>
          </p:cNvPr>
          <p:cNvSpPr/>
          <p:nvPr/>
        </p:nvSpPr>
        <p:spPr>
          <a:xfrm>
            <a:off x="1904301" y="151002"/>
            <a:ext cx="8405769" cy="6551802"/>
          </a:xfrm>
          <a:prstGeom prst="roundRect">
            <a:avLst>
              <a:gd name="adj" fmla="val 10377"/>
            </a:avLst>
          </a:prstGeom>
          <a:solidFill>
            <a:srgbClr val="4C6E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8C4251-4A2E-4877-AD76-B84ADE9C3D99}"/>
              </a:ext>
            </a:extLst>
          </p:cNvPr>
          <p:cNvSpPr/>
          <p:nvPr/>
        </p:nvSpPr>
        <p:spPr>
          <a:xfrm>
            <a:off x="7029974" y="2038525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067EDAE-B432-40DD-9150-48D235B128E2}"/>
              </a:ext>
            </a:extLst>
          </p:cNvPr>
          <p:cNvSpPr/>
          <p:nvPr/>
        </p:nvSpPr>
        <p:spPr>
          <a:xfrm>
            <a:off x="7029974" y="2967606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A65EE68-C968-4EF1-91C8-119AD9484A48}"/>
              </a:ext>
            </a:extLst>
          </p:cNvPr>
          <p:cNvSpPr/>
          <p:nvPr/>
        </p:nvSpPr>
        <p:spPr>
          <a:xfrm>
            <a:off x="7029974" y="3921704"/>
            <a:ext cx="2365696" cy="478172"/>
          </a:xfrm>
          <a:prstGeom prst="roundRect">
            <a:avLst>
              <a:gd name="adj" fmla="val 359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2558CE1-9414-4AF7-A2C9-4E045994E609}"/>
              </a:ext>
            </a:extLst>
          </p:cNvPr>
          <p:cNvSpPr/>
          <p:nvPr/>
        </p:nvSpPr>
        <p:spPr>
          <a:xfrm>
            <a:off x="3531765" y="1560352"/>
            <a:ext cx="1885426" cy="18854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9BFECCF-DCF9-46D6-9D09-C149C5B90F68}"/>
              </a:ext>
            </a:extLst>
          </p:cNvPr>
          <p:cNvSpPr/>
          <p:nvPr/>
        </p:nvSpPr>
        <p:spPr>
          <a:xfrm>
            <a:off x="2824480" y="3910598"/>
            <a:ext cx="3298825" cy="1408022"/>
          </a:xfrm>
          <a:custGeom>
            <a:avLst/>
            <a:gdLst>
              <a:gd name="connsiteX0" fmla="*/ 933817 w 3298825"/>
              <a:gd name="connsiteY0" fmla="*/ 0 h 1408022"/>
              <a:gd name="connsiteX1" fmla="*/ 1059191 w 3298825"/>
              <a:gd name="connsiteY1" fmla="*/ 0 h 1408022"/>
              <a:gd name="connsiteX2" fmla="*/ 1196131 w 3298825"/>
              <a:gd name="connsiteY2" fmla="*/ 50121 h 1408022"/>
              <a:gd name="connsiteX3" fmla="*/ 1649998 w 3298825"/>
              <a:gd name="connsiteY3" fmla="*/ 118739 h 1408022"/>
              <a:gd name="connsiteX4" fmla="*/ 2103865 w 3298825"/>
              <a:gd name="connsiteY4" fmla="*/ 50121 h 1408022"/>
              <a:gd name="connsiteX5" fmla="*/ 2240805 w 3298825"/>
              <a:gd name="connsiteY5" fmla="*/ 0 h 1408022"/>
              <a:gd name="connsiteX6" fmla="*/ 2365008 w 3298825"/>
              <a:gd name="connsiteY6" fmla="*/ 0 h 1408022"/>
              <a:gd name="connsiteX7" fmla="*/ 3298825 w 3298825"/>
              <a:gd name="connsiteY7" fmla="*/ 933817 h 1408022"/>
              <a:gd name="connsiteX8" fmla="*/ 3298825 w 3298825"/>
              <a:gd name="connsiteY8" fmla="*/ 1129418 h 1408022"/>
              <a:gd name="connsiteX9" fmla="*/ 3020221 w 3298825"/>
              <a:gd name="connsiteY9" fmla="*/ 1408022 h 1408022"/>
              <a:gd name="connsiteX10" fmla="*/ 278604 w 3298825"/>
              <a:gd name="connsiteY10" fmla="*/ 1408022 h 1408022"/>
              <a:gd name="connsiteX11" fmla="*/ 0 w 3298825"/>
              <a:gd name="connsiteY11" fmla="*/ 1129418 h 1408022"/>
              <a:gd name="connsiteX12" fmla="*/ 0 w 3298825"/>
              <a:gd name="connsiteY12" fmla="*/ 933817 h 1408022"/>
              <a:gd name="connsiteX13" fmla="*/ 933817 w 3298825"/>
              <a:gd name="connsiteY13" fmla="*/ 0 h 140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98825" h="1408022">
                <a:moveTo>
                  <a:pt x="933817" y="0"/>
                </a:moveTo>
                <a:lnTo>
                  <a:pt x="1059191" y="0"/>
                </a:lnTo>
                <a:lnTo>
                  <a:pt x="1196131" y="50121"/>
                </a:lnTo>
                <a:cubicBezTo>
                  <a:pt x="1339508" y="94716"/>
                  <a:pt x="1491948" y="118739"/>
                  <a:pt x="1649998" y="118739"/>
                </a:cubicBezTo>
                <a:cubicBezTo>
                  <a:pt x="1808049" y="118739"/>
                  <a:pt x="1960489" y="94716"/>
                  <a:pt x="2103865" y="50121"/>
                </a:cubicBezTo>
                <a:lnTo>
                  <a:pt x="2240805" y="0"/>
                </a:lnTo>
                <a:lnTo>
                  <a:pt x="2365008" y="0"/>
                </a:lnTo>
                <a:cubicBezTo>
                  <a:pt x="2880741" y="0"/>
                  <a:pt x="3298825" y="418084"/>
                  <a:pt x="3298825" y="933817"/>
                </a:cubicBezTo>
                <a:lnTo>
                  <a:pt x="3298825" y="1129418"/>
                </a:lnTo>
                <a:cubicBezTo>
                  <a:pt x="3298825" y="1283287"/>
                  <a:pt x="3174090" y="1408022"/>
                  <a:pt x="3020221" y="1408022"/>
                </a:cubicBezTo>
                <a:lnTo>
                  <a:pt x="278604" y="1408022"/>
                </a:lnTo>
                <a:cubicBezTo>
                  <a:pt x="124735" y="1408022"/>
                  <a:pt x="0" y="1283287"/>
                  <a:pt x="0" y="1129418"/>
                </a:cubicBezTo>
                <a:lnTo>
                  <a:pt x="0" y="933817"/>
                </a:lnTo>
                <a:cubicBezTo>
                  <a:pt x="0" y="418084"/>
                  <a:pt x="418084" y="0"/>
                  <a:pt x="9338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36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E7DD5-2D44-4EB7-BEF3-69FA9766E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800" y="0"/>
            <a:ext cx="8748400" cy="6858000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C93418F-4316-44A4-BEB1-60342318049F}"/>
              </a:ext>
            </a:extLst>
          </p:cNvPr>
          <p:cNvSpPr/>
          <p:nvPr/>
        </p:nvSpPr>
        <p:spPr>
          <a:xfrm>
            <a:off x="1904302" y="151004"/>
            <a:ext cx="8405768" cy="6551801"/>
          </a:xfrm>
          <a:custGeom>
            <a:avLst/>
            <a:gdLst>
              <a:gd name="connsiteX0" fmla="*/ 5297647 w 8405768"/>
              <a:gd name="connsiteY0" fmla="*/ 3770701 h 6551801"/>
              <a:gd name="connsiteX1" fmla="*/ 5125672 w 8405768"/>
              <a:gd name="connsiteY1" fmla="*/ 3942676 h 6551801"/>
              <a:gd name="connsiteX2" fmla="*/ 5125672 w 8405768"/>
              <a:gd name="connsiteY2" fmla="*/ 4076898 h 6551801"/>
              <a:gd name="connsiteX3" fmla="*/ 5297647 w 8405768"/>
              <a:gd name="connsiteY3" fmla="*/ 4248873 h 6551801"/>
              <a:gd name="connsiteX4" fmla="*/ 7319393 w 8405768"/>
              <a:gd name="connsiteY4" fmla="*/ 4248873 h 6551801"/>
              <a:gd name="connsiteX5" fmla="*/ 7491368 w 8405768"/>
              <a:gd name="connsiteY5" fmla="*/ 4076898 h 6551801"/>
              <a:gd name="connsiteX6" fmla="*/ 7491368 w 8405768"/>
              <a:gd name="connsiteY6" fmla="*/ 3942676 h 6551801"/>
              <a:gd name="connsiteX7" fmla="*/ 7319393 w 8405768"/>
              <a:gd name="connsiteY7" fmla="*/ 3770701 h 6551801"/>
              <a:gd name="connsiteX8" fmla="*/ 1853995 w 8405768"/>
              <a:gd name="connsiteY8" fmla="*/ 3759595 h 6551801"/>
              <a:gd name="connsiteX9" fmla="*/ 920178 w 8405768"/>
              <a:gd name="connsiteY9" fmla="*/ 4693412 h 6551801"/>
              <a:gd name="connsiteX10" fmla="*/ 920178 w 8405768"/>
              <a:gd name="connsiteY10" fmla="*/ 4889013 h 6551801"/>
              <a:gd name="connsiteX11" fmla="*/ 1198782 w 8405768"/>
              <a:gd name="connsiteY11" fmla="*/ 5167617 h 6551801"/>
              <a:gd name="connsiteX12" fmla="*/ 3940399 w 8405768"/>
              <a:gd name="connsiteY12" fmla="*/ 5167617 h 6551801"/>
              <a:gd name="connsiteX13" fmla="*/ 4219003 w 8405768"/>
              <a:gd name="connsiteY13" fmla="*/ 4889013 h 6551801"/>
              <a:gd name="connsiteX14" fmla="*/ 4219003 w 8405768"/>
              <a:gd name="connsiteY14" fmla="*/ 4693412 h 6551801"/>
              <a:gd name="connsiteX15" fmla="*/ 3285186 w 8405768"/>
              <a:gd name="connsiteY15" fmla="*/ 3759595 h 6551801"/>
              <a:gd name="connsiteX16" fmla="*/ 3160983 w 8405768"/>
              <a:gd name="connsiteY16" fmla="*/ 3759595 h 6551801"/>
              <a:gd name="connsiteX17" fmla="*/ 3024043 w 8405768"/>
              <a:gd name="connsiteY17" fmla="*/ 3809716 h 6551801"/>
              <a:gd name="connsiteX18" fmla="*/ 2570176 w 8405768"/>
              <a:gd name="connsiteY18" fmla="*/ 3878334 h 6551801"/>
              <a:gd name="connsiteX19" fmla="*/ 2116309 w 8405768"/>
              <a:gd name="connsiteY19" fmla="*/ 3809716 h 6551801"/>
              <a:gd name="connsiteX20" fmla="*/ 1979369 w 8405768"/>
              <a:gd name="connsiteY20" fmla="*/ 3759595 h 6551801"/>
              <a:gd name="connsiteX21" fmla="*/ 5297647 w 8405768"/>
              <a:gd name="connsiteY21" fmla="*/ 2816603 h 6551801"/>
              <a:gd name="connsiteX22" fmla="*/ 5125672 w 8405768"/>
              <a:gd name="connsiteY22" fmla="*/ 2988579 h 6551801"/>
              <a:gd name="connsiteX23" fmla="*/ 5125672 w 8405768"/>
              <a:gd name="connsiteY23" fmla="*/ 3122800 h 6551801"/>
              <a:gd name="connsiteX24" fmla="*/ 5297647 w 8405768"/>
              <a:gd name="connsiteY24" fmla="*/ 3294775 h 6551801"/>
              <a:gd name="connsiteX25" fmla="*/ 7319393 w 8405768"/>
              <a:gd name="connsiteY25" fmla="*/ 3294775 h 6551801"/>
              <a:gd name="connsiteX26" fmla="*/ 7491368 w 8405768"/>
              <a:gd name="connsiteY26" fmla="*/ 3122800 h 6551801"/>
              <a:gd name="connsiteX27" fmla="*/ 7491368 w 8405768"/>
              <a:gd name="connsiteY27" fmla="*/ 2988579 h 6551801"/>
              <a:gd name="connsiteX28" fmla="*/ 7319393 w 8405768"/>
              <a:gd name="connsiteY28" fmla="*/ 2816603 h 6551801"/>
              <a:gd name="connsiteX29" fmla="*/ 5297647 w 8405768"/>
              <a:gd name="connsiteY29" fmla="*/ 1887523 h 6551801"/>
              <a:gd name="connsiteX30" fmla="*/ 5125672 w 8405768"/>
              <a:gd name="connsiteY30" fmla="*/ 2059497 h 6551801"/>
              <a:gd name="connsiteX31" fmla="*/ 5125672 w 8405768"/>
              <a:gd name="connsiteY31" fmla="*/ 2193720 h 6551801"/>
              <a:gd name="connsiteX32" fmla="*/ 5297647 w 8405768"/>
              <a:gd name="connsiteY32" fmla="*/ 2365695 h 6551801"/>
              <a:gd name="connsiteX33" fmla="*/ 7319393 w 8405768"/>
              <a:gd name="connsiteY33" fmla="*/ 2365695 h 6551801"/>
              <a:gd name="connsiteX34" fmla="*/ 7491368 w 8405768"/>
              <a:gd name="connsiteY34" fmla="*/ 2193720 h 6551801"/>
              <a:gd name="connsiteX35" fmla="*/ 7491368 w 8405768"/>
              <a:gd name="connsiteY35" fmla="*/ 2059497 h 6551801"/>
              <a:gd name="connsiteX36" fmla="*/ 7319393 w 8405768"/>
              <a:gd name="connsiteY36" fmla="*/ 1887523 h 6551801"/>
              <a:gd name="connsiteX37" fmla="*/ 2570176 w 8405768"/>
              <a:gd name="connsiteY37" fmla="*/ 1409349 h 6551801"/>
              <a:gd name="connsiteX38" fmla="*/ 1627463 w 8405768"/>
              <a:gd name="connsiteY38" fmla="*/ 2352062 h 6551801"/>
              <a:gd name="connsiteX39" fmla="*/ 2570176 w 8405768"/>
              <a:gd name="connsiteY39" fmla="*/ 3294775 h 6551801"/>
              <a:gd name="connsiteX40" fmla="*/ 3512889 w 8405768"/>
              <a:gd name="connsiteY40" fmla="*/ 2352062 h 6551801"/>
              <a:gd name="connsiteX41" fmla="*/ 2570176 w 8405768"/>
              <a:gd name="connsiteY41" fmla="*/ 1409349 h 6551801"/>
              <a:gd name="connsiteX42" fmla="*/ 679880 w 8405768"/>
              <a:gd name="connsiteY42" fmla="*/ 0 h 6551801"/>
              <a:gd name="connsiteX43" fmla="*/ 7725888 w 8405768"/>
              <a:gd name="connsiteY43" fmla="*/ 0 h 6551801"/>
              <a:gd name="connsiteX44" fmla="*/ 8405768 w 8405768"/>
              <a:gd name="connsiteY44" fmla="*/ 679880 h 6551801"/>
              <a:gd name="connsiteX45" fmla="*/ 8405768 w 8405768"/>
              <a:gd name="connsiteY45" fmla="*/ 5871921 h 6551801"/>
              <a:gd name="connsiteX46" fmla="*/ 7725888 w 8405768"/>
              <a:gd name="connsiteY46" fmla="*/ 6551801 h 6551801"/>
              <a:gd name="connsiteX47" fmla="*/ 679880 w 8405768"/>
              <a:gd name="connsiteY47" fmla="*/ 6551801 h 6551801"/>
              <a:gd name="connsiteX48" fmla="*/ 0 w 8405768"/>
              <a:gd name="connsiteY48" fmla="*/ 5871921 h 6551801"/>
              <a:gd name="connsiteX49" fmla="*/ 0 w 8405768"/>
              <a:gd name="connsiteY49" fmla="*/ 679880 h 6551801"/>
              <a:gd name="connsiteX50" fmla="*/ 679880 w 8405768"/>
              <a:gd name="connsiteY50" fmla="*/ 0 h 6551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8405768" h="6551801">
                <a:moveTo>
                  <a:pt x="5297647" y="3770701"/>
                </a:moveTo>
                <a:cubicBezTo>
                  <a:pt x="5202668" y="3770701"/>
                  <a:pt x="5125672" y="3847697"/>
                  <a:pt x="5125672" y="3942676"/>
                </a:cubicBezTo>
                <a:lnTo>
                  <a:pt x="5125672" y="4076898"/>
                </a:lnTo>
                <a:cubicBezTo>
                  <a:pt x="5125672" y="4171877"/>
                  <a:pt x="5202668" y="4248873"/>
                  <a:pt x="5297647" y="4248873"/>
                </a:cubicBezTo>
                <a:lnTo>
                  <a:pt x="7319393" y="4248873"/>
                </a:lnTo>
                <a:cubicBezTo>
                  <a:pt x="7414372" y="4248873"/>
                  <a:pt x="7491368" y="4171877"/>
                  <a:pt x="7491368" y="4076898"/>
                </a:cubicBezTo>
                <a:lnTo>
                  <a:pt x="7491368" y="3942676"/>
                </a:lnTo>
                <a:cubicBezTo>
                  <a:pt x="7491368" y="3847697"/>
                  <a:pt x="7414372" y="3770701"/>
                  <a:pt x="7319393" y="3770701"/>
                </a:cubicBezTo>
                <a:close/>
                <a:moveTo>
                  <a:pt x="1853995" y="3759595"/>
                </a:moveTo>
                <a:cubicBezTo>
                  <a:pt x="1338262" y="3759595"/>
                  <a:pt x="920178" y="4177679"/>
                  <a:pt x="920178" y="4693412"/>
                </a:cubicBezTo>
                <a:lnTo>
                  <a:pt x="920178" y="4889013"/>
                </a:lnTo>
                <a:cubicBezTo>
                  <a:pt x="920178" y="5042882"/>
                  <a:pt x="1044913" y="5167617"/>
                  <a:pt x="1198782" y="5167617"/>
                </a:cubicBezTo>
                <a:lnTo>
                  <a:pt x="3940399" y="5167617"/>
                </a:lnTo>
                <a:cubicBezTo>
                  <a:pt x="4094268" y="5167617"/>
                  <a:pt x="4219003" y="5042882"/>
                  <a:pt x="4219003" y="4889013"/>
                </a:cubicBezTo>
                <a:lnTo>
                  <a:pt x="4219003" y="4693412"/>
                </a:lnTo>
                <a:cubicBezTo>
                  <a:pt x="4219003" y="4177679"/>
                  <a:pt x="3800919" y="3759595"/>
                  <a:pt x="3285186" y="3759595"/>
                </a:cubicBezTo>
                <a:lnTo>
                  <a:pt x="3160983" y="3759595"/>
                </a:lnTo>
                <a:lnTo>
                  <a:pt x="3024043" y="3809716"/>
                </a:lnTo>
                <a:cubicBezTo>
                  <a:pt x="2880667" y="3854311"/>
                  <a:pt x="2728227" y="3878334"/>
                  <a:pt x="2570176" y="3878334"/>
                </a:cubicBezTo>
                <a:cubicBezTo>
                  <a:pt x="2412126" y="3878334"/>
                  <a:pt x="2259686" y="3854311"/>
                  <a:pt x="2116309" y="3809716"/>
                </a:cubicBezTo>
                <a:lnTo>
                  <a:pt x="1979369" y="3759595"/>
                </a:lnTo>
                <a:close/>
                <a:moveTo>
                  <a:pt x="5297647" y="2816603"/>
                </a:moveTo>
                <a:cubicBezTo>
                  <a:pt x="5202668" y="2816603"/>
                  <a:pt x="5125672" y="2893599"/>
                  <a:pt x="5125672" y="2988579"/>
                </a:cubicBezTo>
                <a:lnTo>
                  <a:pt x="5125672" y="3122800"/>
                </a:lnTo>
                <a:cubicBezTo>
                  <a:pt x="5125672" y="3217780"/>
                  <a:pt x="5202668" y="3294775"/>
                  <a:pt x="5297647" y="3294775"/>
                </a:cubicBezTo>
                <a:lnTo>
                  <a:pt x="7319393" y="3294775"/>
                </a:lnTo>
                <a:cubicBezTo>
                  <a:pt x="7414372" y="3294775"/>
                  <a:pt x="7491368" y="3217780"/>
                  <a:pt x="7491368" y="3122800"/>
                </a:cubicBezTo>
                <a:lnTo>
                  <a:pt x="7491368" y="2988579"/>
                </a:lnTo>
                <a:cubicBezTo>
                  <a:pt x="7491368" y="2893599"/>
                  <a:pt x="7414372" y="2816603"/>
                  <a:pt x="7319393" y="2816603"/>
                </a:cubicBezTo>
                <a:close/>
                <a:moveTo>
                  <a:pt x="5297647" y="1887523"/>
                </a:moveTo>
                <a:cubicBezTo>
                  <a:pt x="5202668" y="1887523"/>
                  <a:pt x="5125672" y="1964519"/>
                  <a:pt x="5125672" y="2059497"/>
                </a:cubicBezTo>
                <a:lnTo>
                  <a:pt x="5125672" y="2193720"/>
                </a:lnTo>
                <a:cubicBezTo>
                  <a:pt x="5125672" y="2288698"/>
                  <a:pt x="5202668" y="2365695"/>
                  <a:pt x="5297647" y="2365695"/>
                </a:cubicBezTo>
                <a:lnTo>
                  <a:pt x="7319393" y="2365695"/>
                </a:lnTo>
                <a:cubicBezTo>
                  <a:pt x="7414372" y="2365695"/>
                  <a:pt x="7491368" y="2288698"/>
                  <a:pt x="7491368" y="2193720"/>
                </a:cubicBezTo>
                <a:lnTo>
                  <a:pt x="7491368" y="2059497"/>
                </a:lnTo>
                <a:cubicBezTo>
                  <a:pt x="7491368" y="1964519"/>
                  <a:pt x="7414372" y="1887523"/>
                  <a:pt x="7319393" y="1887523"/>
                </a:cubicBezTo>
                <a:close/>
                <a:moveTo>
                  <a:pt x="2570176" y="1409349"/>
                </a:moveTo>
                <a:cubicBezTo>
                  <a:pt x="2049530" y="1409349"/>
                  <a:pt x="1627463" y="1831416"/>
                  <a:pt x="1627463" y="2352062"/>
                </a:cubicBezTo>
                <a:cubicBezTo>
                  <a:pt x="1627463" y="2872708"/>
                  <a:pt x="2049530" y="3294775"/>
                  <a:pt x="2570176" y="3294775"/>
                </a:cubicBezTo>
                <a:cubicBezTo>
                  <a:pt x="3090822" y="3294775"/>
                  <a:pt x="3512889" y="2872708"/>
                  <a:pt x="3512889" y="2352062"/>
                </a:cubicBezTo>
                <a:cubicBezTo>
                  <a:pt x="3512889" y="1831416"/>
                  <a:pt x="3090822" y="1409349"/>
                  <a:pt x="2570176" y="1409349"/>
                </a:cubicBezTo>
                <a:close/>
                <a:moveTo>
                  <a:pt x="679880" y="0"/>
                </a:moveTo>
                <a:lnTo>
                  <a:pt x="7725888" y="0"/>
                </a:lnTo>
                <a:cubicBezTo>
                  <a:pt x="8101375" y="0"/>
                  <a:pt x="8405768" y="304393"/>
                  <a:pt x="8405768" y="679880"/>
                </a:cubicBezTo>
                <a:lnTo>
                  <a:pt x="8405768" y="5871921"/>
                </a:lnTo>
                <a:cubicBezTo>
                  <a:pt x="8405768" y="6247408"/>
                  <a:pt x="8101375" y="6551801"/>
                  <a:pt x="7725888" y="6551801"/>
                </a:cubicBezTo>
                <a:lnTo>
                  <a:pt x="679880" y="6551801"/>
                </a:lnTo>
                <a:cubicBezTo>
                  <a:pt x="304393" y="6551801"/>
                  <a:pt x="0" y="6247408"/>
                  <a:pt x="0" y="5871921"/>
                </a:cubicBezTo>
                <a:lnTo>
                  <a:pt x="0" y="679880"/>
                </a:lnTo>
                <a:cubicBezTo>
                  <a:pt x="0" y="304393"/>
                  <a:pt x="304393" y="0"/>
                  <a:pt x="679880" y="0"/>
                </a:cubicBezTo>
                <a:close/>
              </a:path>
            </a:pathLst>
          </a:custGeom>
          <a:solidFill>
            <a:srgbClr val="4C6E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55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S</dc:creator>
  <cp:lastModifiedBy>Anand S</cp:lastModifiedBy>
  <cp:revision>7</cp:revision>
  <dcterms:created xsi:type="dcterms:W3CDTF">2021-03-24T04:48:00Z</dcterms:created>
  <dcterms:modified xsi:type="dcterms:W3CDTF">2021-04-18T04:08:05Z</dcterms:modified>
</cp:coreProperties>
</file>